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9" r:id="rId4"/>
    <p:sldId id="258" r:id="rId5"/>
    <p:sldId id="260" r:id="rId6"/>
    <p:sldId id="269" r:id="rId7"/>
    <p:sldId id="270" r:id="rId8"/>
    <p:sldId id="271" r:id="rId9"/>
    <p:sldId id="272" r:id="rId10"/>
    <p:sldId id="273" r:id="rId11"/>
    <p:sldId id="261" r:id="rId12"/>
    <p:sldId id="263" r:id="rId13"/>
    <p:sldId id="262" r:id="rId14"/>
    <p:sldId id="264" r:id="rId15"/>
    <p:sldId id="268" r:id="rId16"/>
    <p:sldId id="27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60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F84F-D313-4DCB-B8D2-E8432E6901DB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9CB-8917-46ED-A4DB-C5DBAA73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F84F-D313-4DCB-B8D2-E8432E6901DB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9CB-8917-46ED-A4DB-C5DBAA73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F84F-D313-4DCB-B8D2-E8432E6901DB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9CB-8917-46ED-A4DB-C5DBAA73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F84F-D313-4DCB-B8D2-E8432E6901DB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9CB-8917-46ED-A4DB-C5DBAA73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F84F-D313-4DCB-B8D2-E8432E6901DB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9CB-8917-46ED-A4DB-C5DBAA73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F84F-D313-4DCB-B8D2-E8432E6901DB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9CB-8917-46ED-A4DB-C5DBAA73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F84F-D313-4DCB-B8D2-E8432E6901DB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9CB-8917-46ED-A4DB-C5DBAA73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F84F-D313-4DCB-B8D2-E8432E6901DB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9CB-8917-46ED-A4DB-C5DBAA73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F84F-D313-4DCB-B8D2-E8432E6901DB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9CB-8917-46ED-A4DB-C5DBAA73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F84F-D313-4DCB-B8D2-E8432E6901DB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9CB-8917-46ED-A4DB-C5DBAA73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F84F-D313-4DCB-B8D2-E8432E6901DB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E9CB-8917-46ED-A4DB-C5DBAA73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BF84F-D313-4DCB-B8D2-E8432E6901DB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FE9CB-8917-46ED-A4DB-C5DBAA73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http://obrpro.ru/upload/iblock/198/img0%20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87" y="0"/>
            <a:ext cx="914728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1556792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Установочный</a:t>
            </a:r>
            <a:r>
              <a:rPr lang="ru-RU" sz="54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 </a:t>
            </a:r>
            <a:endParaRPr lang="ru-RU" sz="5400" i="1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97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3.bp.blogspot.com/-zxP7_msLaks/Vk0ulge6i6I/AAAAAAAAABg/dz7IyQHkyqw/s1600/My-Journal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279455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 на  2020-2021 учебный год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*Внедрение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дистанционных образовательных технологий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 ДОУ, как средство взаимодействия с семьями воспитанников.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*Создание и использование средств визуальной поддержки при работе с речевыми нарушениями у детей ОВЗ.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lang="ru-RU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Использование  метода сенсорной интеграции в коррекционно-развивающей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детьми ОВЗ.</a:t>
            </a:r>
            <a:r>
              <a:rPr lang="ru-RU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3.bp.blogspot.com/-zxP7_msLaks/Vk0ulge6i6I/AAAAAAAAABg/dz7IyQHkyqw/s1600/My-Journal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-741984"/>
            <a:ext cx="889248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ru-RU" sz="2400" dirty="0" smtClean="0">
              <a:solidFill>
                <a:srgbClr val="00206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ru-RU" sz="2400" dirty="0">
              <a:solidFill>
                <a:srgbClr val="00206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ru-RU" sz="2400" dirty="0" smtClean="0">
              <a:solidFill>
                <a:srgbClr val="00206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 годовая задача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Внедрение дистанционных образовательных технологий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 ДОУ, как средство взаимодействия с семьями воспитанников</a:t>
            </a:r>
            <a:r>
              <a:rPr 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Сентябрь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Семинар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«Дистанционные образовательные технологии в ДОУ, как средство взаимодействия с семьей» Самарина М.В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Практикум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«организация и проведение онлайн-занятия для детей с ОВЗ» Полищук А.Е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Консультация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«Эффективное использование </a:t>
            </a:r>
            <a:r>
              <a:rPr lang="en-US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Google </a:t>
            </a:r>
            <a:r>
              <a:rPr 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сайта в работе педагога с родителями. Северьянова Е.И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ru-RU" sz="2400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3.bp.blogspot.com/-zxP7_msLaks/Vk0ulge6i6I/AAAAAAAAABg/dz7IyQHkyqw/s1600/My-Journal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04664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педагогов 2020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Андреева С.В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Крюковская Г.В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Жукова Г.И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Середа Е.Н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 С.И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3.bp.blogspot.com/-zxP7_msLaks/Vk0ulge6i6I/AAAAAAAAABg/dz7IyQHkyqw/s1600/My-Journal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896448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Смотр-конкурс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сайт группы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распространение информации о качественных и информационно-наполненных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*поддержка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создающих, развивающих и использующих в работе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*развитие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поощрение творческой инициативы педагогов, распространение наиболее результативного педагогического опыта.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/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Comic Sans MS" pitchFamily="66" charset="0"/>
              </a:rPr>
            </a:b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3.bp.blogspot.com/-zxP7_msLaks/Vk0ulge6i6I/AAAAAAAAABg/dz7IyQHkyqw/s1600/My-Journal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60648"/>
            <a:ext cx="903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 будут оцениваться по следующим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формационная насыщенность сайта (портфолио педагога, материалы для детей, родителей, коллег, собственные методические разработки и т.п. Актуальность представленных материалов).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и навигация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(оформление, позволяющее беспрепятственно получать информацию с сайта, легкость восприятия сайта, простота поиска информации).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188640"/>
            <a:ext cx="58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Поздравляем!!!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526"/>
            <a:ext cx="9144000" cy="596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33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3.bp.blogspot.com/-zxP7_msLaks/Vk0ulge6i6I/AAAAAAAAABg/dz7IyQHkyqw/s1600/My-Journal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260648"/>
            <a:ext cx="475252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Шляпа </a:t>
            </a:r>
          </a:p>
          <a:p>
            <a:pPr algn="ctr"/>
            <a:r>
              <a:rPr lang="ru-RU" sz="66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пожеланий</a:t>
            </a:r>
            <a:endParaRPr lang="ru-RU" sz="6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43187"/>
            <a:ext cx="6156175" cy="2946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3.bp.blogspot.com/-zxP7_msLaks/Vk0ulge6i6I/AAAAAAAAABg/dz7IyQHkyqw/s1600/My-Journal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619265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Пусть любят вас воспитанники,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Пусть ценят, понимают власти,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Желаю вам здоровья, счастья,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Надежной дружеской руки.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Пусть чувство юмора у вас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Среди других преобладает.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пусть сиянье детских глаз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Повсюду вас сопровождает.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3.bp.blogspot.com/-zxP7_msLaks/Vk0ulge6i6I/AAAAAAAAABg/dz7IyQHkyqw/s1600/My-Journal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новых коллег: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Самарина Мария Владимировна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Северьянова Алена Игоревна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Хохлова Оксана Владимировна</a:t>
            </a: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«Знакомство»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о себе только с помощью прилагательных.</a:t>
            </a:r>
          </a:p>
          <a:p>
            <a:endParaRPr lang="ru-RU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3.bp.blogspot.com/-zxP7_msLaks/Vk0ulge6i6I/AAAAAAAAABg/dz7IyQHkyqw/s1600/My-Journal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369738"/>
            <a:ext cx="9144000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летней – оздоровительной работы.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     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отчетный период деятельность педагогического коллектива была направлена на решение следующих задач: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условия для укрепления психического и физического здоровья детей; согласно новым санитарным требованиям Роспотреб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надзора№58824 от 03 июля 2020г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Осуществлять противоэпидемические мероприятия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Наполнять и совершенствовать предметно-развивающую среду в группах ДОУ с целью активизации познавательной деятельности воспитанников.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Исходя из поставленных задач, были спрогнозированы результаты деятельности дошкольного учреждения за летний период: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овышение сопротивляемости детского организма, приобщение ребенка к ЗОЖ и овладение им разнообразными видами двигательной активности.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умений и знаний детей по основным направлениям, повышение уровня познавательного интереса детей в процессе индивидуальной и групповой работы.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числа родителей в участии в образовательном процессе ДОУ,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посредством </a:t>
            </a:r>
            <a:r>
              <a:rPr kumimoji="0" lang="ru-RU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вотцап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групп и различных дистанционных технологий.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Исходя из выше изложенного, можно считать, что летняя оздоровительная компания в ДОУ прошла достаточно успешно.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3.bp.blogspot.com/-zxP7_msLaks/Vk0ulge6i6I/AAAAAAAAABg/dz7IyQHkyqw/s1600/My-Journal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9552" y="663517"/>
            <a:ext cx="77048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зам. заведующей по безопасности       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Дьячкова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40867"/>
            <a:ext cx="2160241" cy="2412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2199815"/>
            <a:ext cx="2844316" cy="2669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86" y="2275792"/>
            <a:ext cx="2176922" cy="2593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28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9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5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18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243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222</dc:creator>
  <cp:lastModifiedBy>Ds_40</cp:lastModifiedBy>
  <cp:revision>27</cp:revision>
  <dcterms:created xsi:type="dcterms:W3CDTF">2019-08-06T07:09:50Z</dcterms:created>
  <dcterms:modified xsi:type="dcterms:W3CDTF">2020-09-03T05:16:33Z</dcterms:modified>
</cp:coreProperties>
</file>